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89"/>
  </p:notesMasterIdLst>
  <p:handoutMasterIdLst>
    <p:handoutMasterId r:id="rId90"/>
  </p:handoutMasterIdLst>
  <p:sldIdLst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18" d="100"/>
          <a:sy n="118" d="100"/>
        </p:scale>
        <p:origin x="-192" y="-9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4" y="4791407"/>
            <a:ext cx="1381743" cy="33654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February 21,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56474" y="4880795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7C878E"/>
              </a:solidFill>
              <a:latin typeface="Helvetica Neue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35992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1"/>
          <p:cNvSpPr txBox="1">
            <a:spLocks/>
          </p:cNvSpPr>
          <p:nvPr userDrawn="1"/>
        </p:nvSpPr>
        <p:spPr>
          <a:xfrm>
            <a:off x="-56474" y="4886487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7C878E"/>
              </a:solidFill>
              <a:latin typeface="Helvetica Neue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41684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>
                <a:solidFill>
                  <a:schemeClr val="tx1"/>
                </a:solidFill>
              </a:rPr>
              <a:t>American Board of Nursing Specialties Member Organization </a:t>
            </a:r>
            <a:r>
              <a:rPr dirty="0" smtClean="0">
                <a:solidFill>
                  <a:schemeClr val="tx1"/>
                </a:solidFill>
              </a:rPr>
              <a:t>Profiles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Wednesday, February 20,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How many retired certificants do you have (by type)?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9</a:t>
            </a:r>
          </a:p>
        </p:txBody>
      </p:sp>
      <p:pic>
        <p:nvPicPr>
          <p:cNvPr id="4" name="Picture 3" descr="table1625435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6" y="1079391"/>
            <a:ext cx="5388428" cy="129721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7" y="2672839"/>
            <a:ext cx="8927264" cy="154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How long is certification granted to certificants? Please enter in years.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5439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How long is certification granted to certificants? Please enter in years.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5439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7" y="1498490"/>
            <a:ext cx="7227731" cy="17400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Is direct or indirect clinical experience required for certification?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9</a:t>
            </a:r>
          </a:p>
        </p:txBody>
      </p:sp>
      <p:pic>
        <p:nvPicPr>
          <p:cNvPr id="4" name="Picture 3" descr="chart1625447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987733"/>
            <a:ext cx="3502490" cy="32135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Is direct or indirect clinical experience required for certification?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9</a:t>
            </a:r>
          </a:p>
        </p:txBody>
      </p:sp>
      <p:pic>
        <p:nvPicPr>
          <p:cNvPr id="4" name="Picture 3" descr="table1625447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4060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Is an educational degree an eligibility requirement?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5541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028925"/>
            <a:ext cx="4496411" cy="34442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Is an educational degree an eligibility requirement?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5541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4060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Are you considering making a BSN a minimum degree requirement for certification eligibility?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    Skipped: 8</a:t>
            </a:r>
          </a:p>
        </p:txBody>
      </p:sp>
      <p:pic>
        <p:nvPicPr>
          <p:cNvPr id="4" name="Picture 3" descr="chart1625454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020687"/>
            <a:ext cx="4782731" cy="36635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Are you considering making a BSN a minimum degree requirement for certification eligibility?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    Skipped: 8</a:t>
            </a:r>
          </a:p>
        </p:txBody>
      </p:sp>
      <p:pic>
        <p:nvPicPr>
          <p:cNvPr id="4" name="Picture 3" descr="table1625454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4060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Do you require the completion of Continuing Education for eligibility?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9</a:t>
            </a:r>
          </a:p>
        </p:txBody>
      </p:sp>
      <p:pic>
        <p:nvPicPr>
          <p:cNvPr id="4" name="Picture 3" descr="chart16255282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012449"/>
            <a:ext cx="4668483" cy="3576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24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dirty="0"/>
              <a:t>Complete Responses: 17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Do you require the completion of Continuing Education for eligibility?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9</a:t>
            </a:r>
          </a:p>
        </p:txBody>
      </p:sp>
      <p:pic>
        <p:nvPicPr>
          <p:cNvPr id="4" name="Picture 3" descr="table16255282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4060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Have you made any of the following eligibility requirements as part of a formal review, over the past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5532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8" y="985793"/>
            <a:ext cx="5284003" cy="36822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Have you made any of the following eligibility requirements as part of a formal review, over the past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5532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368142" cy="18142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Do you plan to add any new certification programs in the next 12 months?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5735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Do you plan to add any new certification programs in the next 12 months?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5735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29721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Do you offer any certificate programs?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5948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Do you offer any certificate programs?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5948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29721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Q20: Do you offer inactive status for credential holders?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5436758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Q20: Do you offer inactive status for credential holders?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5436758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Q21: For which type of certificates do you offer inactive status?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    Skipped: 17</a:t>
            </a:r>
          </a:p>
        </p:txBody>
      </p:sp>
      <p:pic>
        <p:nvPicPr>
          <p:cNvPr id="4" name="Picture 3" descr="chart1628517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3" y="985793"/>
            <a:ext cx="4722492" cy="36173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Which of the following certification credentials does your organization offer? Please select all that apply.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5</a:t>
            </a:r>
          </a:p>
        </p:txBody>
      </p:sp>
      <p:pic>
        <p:nvPicPr>
          <p:cNvPr id="4" name="Picture 3" descr="chart15441523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Q21: For which type of certificates do you offer inactive status?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    Skipped: 17</a:t>
            </a:r>
          </a:p>
        </p:txBody>
      </p:sp>
      <p:pic>
        <p:nvPicPr>
          <p:cNvPr id="4" name="Picture 3" descr="table1628517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40607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Q23: How many inactive certificants do you currently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    Skipped: 17</a:t>
            </a:r>
          </a:p>
        </p:txBody>
      </p:sp>
      <p:pic>
        <p:nvPicPr>
          <p:cNvPr id="4" name="Picture 3" descr="chart1625427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Q23: How many inactive certificants do you currently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    Skipped: 17</a:t>
            </a:r>
          </a:p>
        </p:txBody>
      </p:sp>
      <p:pic>
        <p:nvPicPr>
          <p:cNvPr id="4" name="Picture 3" descr="table1625427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29721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Q24: Do you grant certification credentialing through a portfolio (no exam)?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59661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Q24: Do you grant certification credentialing through a portfolio (no exam)?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59661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29721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Q25: Are there any age-based requirements for new or recertifying applicants beyond a certain age (e.g. age 70 or over)?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5971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Q25: Are there any age-based requirements for new or recertifying applicants beyond a certain age (e.g. age 70 or over)?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5971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Q26: Please select the requirements for recertification. Select all that apply: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5990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14" y="810786"/>
            <a:ext cx="2010281" cy="353660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Q26: Please select the requirements for recertification. Select all that apply: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5990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456714" cy="208642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Q28: Do you have an online / web-based program to track recertification requirements?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6367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Which of the following certification credentials does your organization offer? Please select all that apply.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5</a:t>
            </a:r>
          </a:p>
        </p:txBody>
      </p:sp>
      <p:pic>
        <p:nvPicPr>
          <p:cNvPr id="4" name="Picture 3" descr="table15441523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0"/>
            <a:ext cx="7388792" cy="177878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Q28: Do you have an online / web-based program to track recertification requirements?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6367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29721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Q29: Do you require certificants to link renewal activities to any of the following? Please select all that apply: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6380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955566"/>
            <a:ext cx="4783408" cy="366405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Q29: Do you require certificants to link renewal activities to any of the following? Please select all that apply: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6380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40607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Q30: Does your organization offer practice exams/self-assessments for sale?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6416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Q30: Does your organization offer practice exams/self-assessments for sale?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6416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Q31: What study tools do you offer, either free of cost or sold to the exam candidate?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65627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699" y="985794"/>
            <a:ext cx="4015561" cy="371811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Q31: What study tools do you offer, either free of cost or sold to the exam candidate?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65627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206391"/>
            <a:ext cx="5388428" cy="326571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Q32: Who develops your study materials (e.g. CE courses, competency modules, etc.)?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8137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985793"/>
            <a:ext cx="4064000" cy="372875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Q32: Who develops your study materials (e.g. CE courses, competency modules, etc.)?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8137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40607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Q33: Does your website include information for test-taking skills and/or test prep?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8148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How many different certification credentials does your organization offer (by certification type)?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5523470.png"/>
          <p:cNvPicPr>
            <a:picLocks noChangeAspect="1"/>
          </p:cNvPicPr>
          <p:nvPr/>
        </p:nvPicPr>
        <p:blipFill rotWithShape="1">
          <a:blip r:embed="rId2"/>
          <a:srcRect r="48935"/>
          <a:stretch/>
        </p:blipFill>
        <p:spPr>
          <a:xfrm>
            <a:off x="232361" y="1259119"/>
            <a:ext cx="3935037" cy="348882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5800" y="701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Calibri" pitchFamily="34" charset="0"/>
              </a:rPr>
              <a:t>Comparison of Certificants by Type of Certification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Calibri" pitchFamily="34" charset="0"/>
              </a:rPr>
              <a:t>* 16,771 inter-professional subspecialty certificants; 72,159 technicians or non-licensed personnel.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Q33: Does your website include information for test-taking skills and/or test prep?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8148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Q35: What method do you use to administer the certification exam? Please select all that apply: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8155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337" y="985793"/>
            <a:ext cx="3176692" cy="371683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Q35: What method do you use to administer the certification exam? Please select all that apply: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8155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542642" cy="154214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Q37: Do you offer a recertification discount for members of the professional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82157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Q37: Do you offer a recertification discount for members of the professional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82157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Q38: Did you raise your fee this past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8193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Q38: Did you raise your fee this past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8193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Q40: Do you offer certification exams to nurses not licensed in the U.S. or Canda?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8209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Q40: Do you offer certification exams to nurses not licensed in the U.S. or Canda?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8209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Q41: How many international candidates does your organization have by track?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    Skipped: 15</a:t>
            </a:r>
          </a:p>
        </p:txBody>
      </p:sp>
      <p:pic>
        <p:nvPicPr>
          <p:cNvPr id="4" name="Picture 3" descr="chart1628225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How many different certification credentials does your organization offer (by certification type)?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5523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78" y="1126257"/>
            <a:ext cx="5388428" cy="129721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Q41: How many international candidates does your organization have by track?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    Skipped: 15</a:t>
            </a:r>
          </a:p>
        </p:txBody>
      </p:sp>
      <p:pic>
        <p:nvPicPr>
          <p:cNvPr id="4" name="Picture 3" descr="table1628225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297214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Q44: Is the certification organization part of a professional membership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8390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Q44: Is the certification organization part of a professional membership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8390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Q45: Are you accredited by the ABSNC?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    Skipped: 8</a:t>
            </a:r>
          </a:p>
        </p:txBody>
      </p:sp>
      <p:pic>
        <p:nvPicPr>
          <p:cNvPr id="4" name="Picture 3" descr="chart1708717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70459"/>
            <a:ext cx="2904718" cy="364312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Q45: Are you accredited by the ABSNC?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    Skipped: 8</a:t>
            </a:r>
          </a:p>
        </p:txBody>
      </p:sp>
      <p:pic>
        <p:nvPicPr>
          <p:cNvPr id="4" name="Picture 3" descr="table1708717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086428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Q46: Are you accredited by the NCCA?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709068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85793"/>
            <a:ext cx="2874527" cy="360525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Q46: Are you accredited by the NCCA?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709068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08642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Q47: Are you accredited by the ANSI?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709070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8" y="984141"/>
            <a:ext cx="2891033" cy="3625959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Q47: Are you accredited by the ANSI?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709070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50357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Q48: Please enter how many of the following you have of each on your governing board: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8400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0412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How many active certificants do you have (by type)?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543675770.png"/>
          <p:cNvPicPr>
            <a:picLocks noChangeAspect="1"/>
          </p:cNvPicPr>
          <p:nvPr/>
        </p:nvPicPr>
        <p:blipFill rotWithShape="1">
          <a:blip r:embed="rId2"/>
          <a:srcRect r="30126"/>
          <a:stretch/>
        </p:blipFill>
        <p:spPr>
          <a:xfrm>
            <a:off x="232362" y="985793"/>
            <a:ext cx="3765103" cy="2630714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"/>
          <a:stretch/>
        </p:blipFill>
        <p:spPr bwMode="auto">
          <a:xfrm>
            <a:off x="168862" y="3794134"/>
            <a:ext cx="7823200" cy="13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Q48: Please enter how many of the following you have of each on your governing board: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8400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859642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Q49: How many board members...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8416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Q49: How many board members...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8416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442357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Q52: Is there a formal or written success plan for staff and/or volunteer leadership 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8429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Q52: Is there a formal or written success plan for staff and/or volunteer leadership 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8429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297214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Q53: Are nurse board members required to be certified in the specialty?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chart1628405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Q53: Are nurse board members required to be certified in the specialty?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628405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Q54: Are non-RNs eligible to hold officer positions on the board?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9</a:t>
            </a:r>
          </a:p>
        </p:txBody>
      </p:sp>
      <p:pic>
        <p:nvPicPr>
          <p:cNvPr id="4" name="Picture 3" descr="chart1640744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Q54: Are non-RNs eligible to hold officer positions on the board?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9</a:t>
            </a:r>
          </a:p>
        </p:txBody>
      </p:sp>
      <p:pic>
        <p:nvPicPr>
          <p:cNvPr id="4" name="Picture 3" descr="table1640744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Q55: Does your organization have Board representation (board membership / direct board input) from the membership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9</a:t>
            </a:r>
          </a:p>
        </p:txBody>
      </p:sp>
      <p:pic>
        <p:nvPicPr>
          <p:cNvPr id="4" name="Picture 3" descr="chart1640744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How many active certificants do you have (by type)?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7</a:t>
            </a:r>
          </a:p>
        </p:txBody>
      </p:sp>
      <p:pic>
        <p:nvPicPr>
          <p:cNvPr id="4" name="Picture 3" descr="table15436757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2972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"/>
          <a:stretch/>
        </p:blipFill>
        <p:spPr bwMode="auto">
          <a:xfrm>
            <a:off x="638762" y="2955934"/>
            <a:ext cx="7823200" cy="13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Q55: Does your organization have Board representation (board membership / direct board input) from the membership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9</a:t>
            </a:r>
          </a:p>
        </p:txBody>
      </p:sp>
      <p:pic>
        <p:nvPicPr>
          <p:cNvPr id="4" name="Picture 3" descr="table1640744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Q56: Can the membership organization board representative vote on Certification Board business?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    Skipped: 10</a:t>
            </a:r>
          </a:p>
        </p:txBody>
      </p:sp>
      <p:pic>
        <p:nvPicPr>
          <p:cNvPr id="4" name="Picture 3" descr="chart1640743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Q56: Can the membership organization board representative vote on Certification Board business?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    Skipped: 10</a:t>
            </a:r>
          </a:p>
        </p:txBody>
      </p:sp>
      <p:pic>
        <p:nvPicPr>
          <p:cNvPr id="4" name="Picture 3" descr="table1640743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Q59: Do you use any of the following platforms to communicate with your membership?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    Skipped: 8</a:t>
            </a:r>
          </a:p>
        </p:txBody>
      </p:sp>
      <p:pic>
        <p:nvPicPr>
          <p:cNvPr id="4" name="Picture 3" descr="chart1628442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965091"/>
            <a:ext cx="5388428" cy="3628571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Q59: Do you use any of the following platforms to communicate with your membership?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    Skipped: 8</a:t>
            </a:r>
          </a:p>
        </p:txBody>
      </p:sp>
      <p:pic>
        <p:nvPicPr>
          <p:cNvPr id="4" name="Picture 3" descr="table1628442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422071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 Participants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839933"/>
            <a:ext cx="7400925" cy="382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04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How many retired certificants do you have (by type)?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9</a:t>
            </a:r>
          </a:p>
        </p:txBody>
      </p:sp>
      <p:pic>
        <p:nvPicPr>
          <p:cNvPr id="4" name="Picture 3" descr="chart1625435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8" y="10793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305</TotalTime>
  <Words>1588</Words>
  <Application>Microsoft Office PowerPoint</Application>
  <PresentationFormat>On-screen Show (16:9)</PresentationFormat>
  <Paragraphs>172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SM-template-20140529</vt:lpstr>
      <vt:lpstr>Data slides</vt:lpstr>
      <vt:lpstr>Response Summary</vt:lpstr>
      <vt:lpstr>PowerPoint Presentation</vt:lpstr>
      <vt:lpstr>24</vt:lpstr>
      <vt:lpstr>Q3: Which of the following certification credentials does your organization offer? Please select all that apply.</vt:lpstr>
      <vt:lpstr>Q3: Which of the following certification credentials does your organization offer? Please select all that apply.</vt:lpstr>
      <vt:lpstr>Q5: How many different certification credentials does your organization offer (by certification type)?</vt:lpstr>
      <vt:lpstr>Q5: How many different certification credentials does your organization offer (by certification type)?</vt:lpstr>
      <vt:lpstr>Q6: How many active certificants do you have (by type)?</vt:lpstr>
      <vt:lpstr>Q6: How many active certificants do you have (by type)?</vt:lpstr>
      <vt:lpstr>Q7: How many retired certificants do you have (by type)?</vt:lpstr>
      <vt:lpstr>Q7: How many retired certificants do you have (by type)?</vt:lpstr>
      <vt:lpstr>Q8: How long is certification granted to certificants? Please enter in years.</vt:lpstr>
      <vt:lpstr>Q8: How long is certification granted to certificants? Please enter in years.</vt:lpstr>
      <vt:lpstr>Q9: Is direct or indirect clinical experience required for certification?</vt:lpstr>
      <vt:lpstr>Q9: Is direct or indirect clinical experience required for certification?</vt:lpstr>
      <vt:lpstr>Q10: Is an educational degree an eligibility requirement?</vt:lpstr>
      <vt:lpstr>Q10: Is an educational degree an eligibility requirement?</vt:lpstr>
      <vt:lpstr>Q11: Are you considering making a BSN a minimum degree requirement for certification eligibility?</vt:lpstr>
      <vt:lpstr>Q11: Are you considering making a BSN a minimum degree requirement for certification eligibility?</vt:lpstr>
      <vt:lpstr>Q12: Do you require the completion of Continuing Education for eligibility?</vt:lpstr>
      <vt:lpstr>Q12: Do you require the completion of Continuing Education for eligibility?</vt:lpstr>
      <vt:lpstr>Q14: Have you made any of the following eligibility requirements as part of a formal review, over the past year?</vt:lpstr>
      <vt:lpstr>Q14: Have you made any of the following eligibility requirements as part of a formal review, over the past year?</vt:lpstr>
      <vt:lpstr>Q16: Do you plan to add any new certification programs in the next 12 months?</vt:lpstr>
      <vt:lpstr>Q16: Do you plan to add any new certification programs in the next 12 months?</vt:lpstr>
      <vt:lpstr>Q18: Do you offer any certificate programs?</vt:lpstr>
      <vt:lpstr>Q18: Do you offer any certificate programs?</vt:lpstr>
      <vt:lpstr>Q20: Do you offer inactive status for credential holders?</vt:lpstr>
      <vt:lpstr>Q20: Do you offer inactive status for credential holders?</vt:lpstr>
      <vt:lpstr>Q21: For which type of certificates do you offer inactive status?</vt:lpstr>
      <vt:lpstr>Q21: For which type of certificates do you offer inactive status?</vt:lpstr>
      <vt:lpstr>Q23: How many inactive certificants do you currently have?</vt:lpstr>
      <vt:lpstr>Q23: How many inactive certificants do you currently have?</vt:lpstr>
      <vt:lpstr>Q24: Do you grant certification credentialing through a portfolio (no exam)?</vt:lpstr>
      <vt:lpstr>Q24: Do you grant certification credentialing through a portfolio (no exam)?</vt:lpstr>
      <vt:lpstr>Q25: Are there any age-based requirements for new or recertifying applicants beyond a certain age (e.g. age 70 or over)?</vt:lpstr>
      <vt:lpstr>Q25: Are there any age-based requirements for new or recertifying applicants beyond a certain age (e.g. age 70 or over)?</vt:lpstr>
      <vt:lpstr>Q26: Please select the requirements for recertification. Select all that apply:</vt:lpstr>
      <vt:lpstr>Q26: Please select the requirements for recertification. Select all that apply:</vt:lpstr>
      <vt:lpstr>Q28: Do you have an online / web-based program to track recertification requirements?</vt:lpstr>
      <vt:lpstr>Q28: Do you have an online / web-based program to track recertification requirements?</vt:lpstr>
      <vt:lpstr>Q29: Do you require certificants to link renewal activities to any of the following? Please select all that apply:</vt:lpstr>
      <vt:lpstr>Q29: Do you require certificants to link renewal activities to any of the following? Please select all that apply:</vt:lpstr>
      <vt:lpstr>Q30: Does your organization offer practice exams/self-assessments for sale?</vt:lpstr>
      <vt:lpstr>Q30: Does your organization offer practice exams/self-assessments for sale?</vt:lpstr>
      <vt:lpstr>Q31: What study tools do you offer, either free of cost or sold to the exam candidate?</vt:lpstr>
      <vt:lpstr>Q31: What study tools do you offer, either free of cost or sold to the exam candidate?</vt:lpstr>
      <vt:lpstr>Q32: Who develops your study materials (e.g. CE courses, competency modules, etc.)?</vt:lpstr>
      <vt:lpstr>Q32: Who develops your study materials (e.g. CE courses, competency modules, etc.)?</vt:lpstr>
      <vt:lpstr>Q33: Does your website include information for test-taking skills and/or test prep?</vt:lpstr>
      <vt:lpstr>Q33: Does your website include information for test-taking skills and/or test prep?</vt:lpstr>
      <vt:lpstr>Q35: What method do you use to administer the certification exam? Please select all that apply:</vt:lpstr>
      <vt:lpstr>Q35: What method do you use to administer the certification exam? Please select all that apply:</vt:lpstr>
      <vt:lpstr>Q37: Do you offer a recertification discount for members of the professional organization?</vt:lpstr>
      <vt:lpstr>Q37: Do you offer a recertification discount for members of the professional organization?</vt:lpstr>
      <vt:lpstr>Q38: Did you raise your fee this past year?</vt:lpstr>
      <vt:lpstr>Q38: Did you raise your fee this past year?</vt:lpstr>
      <vt:lpstr>Q40: Do you offer certification exams to nurses not licensed in the U.S. or Canda?</vt:lpstr>
      <vt:lpstr>Q40: Do you offer certification exams to nurses not licensed in the U.S. or Canda?</vt:lpstr>
      <vt:lpstr>Q41: How many international candidates does your organization have by track?</vt:lpstr>
      <vt:lpstr>Q41: How many international candidates does your organization have by track?</vt:lpstr>
      <vt:lpstr>Q44: Is the certification organization part of a professional membership organization?</vt:lpstr>
      <vt:lpstr>Q44: Is the certification organization part of a professional membership organization?</vt:lpstr>
      <vt:lpstr>Q45: Are you accredited by the ABSNC?</vt:lpstr>
      <vt:lpstr>Q45: Are you accredited by the ABSNC?</vt:lpstr>
      <vt:lpstr>Q46: Are you accredited by the NCCA?</vt:lpstr>
      <vt:lpstr>Q46: Are you accredited by the NCCA?</vt:lpstr>
      <vt:lpstr>Q47: Are you accredited by the ANSI?</vt:lpstr>
      <vt:lpstr>Q47: Are you accredited by the ANSI?</vt:lpstr>
      <vt:lpstr>Q48: Please enter how many of the following you have of each on your governing board:</vt:lpstr>
      <vt:lpstr>Q48: Please enter how many of the following you have of each on your governing board:</vt:lpstr>
      <vt:lpstr>Q49: How many board members...</vt:lpstr>
      <vt:lpstr>Q49: How many board members...</vt:lpstr>
      <vt:lpstr>Q52: Is there a formal or written success plan for staff and/or volunteer leadership positions?</vt:lpstr>
      <vt:lpstr>Q52: Is there a formal or written success plan for staff and/or volunteer leadership positions?</vt:lpstr>
      <vt:lpstr>Q53: Are nurse board members required to be certified in the specialty?</vt:lpstr>
      <vt:lpstr>Q53: Are nurse board members required to be certified in the specialty?</vt:lpstr>
      <vt:lpstr>Q54: Are non-RNs eligible to hold officer positions on the board?</vt:lpstr>
      <vt:lpstr>Q54: Are non-RNs eligible to hold officer positions on the board?</vt:lpstr>
      <vt:lpstr>Q55: Does your organization have Board representation (board membership / direct board input) from the membership organization?</vt:lpstr>
      <vt:lpstr>Q55: Does your organization have Board representation (board membership / direct board input) from the membership organization?</vt:lpstr>
      <vt:lpstr>Q56: Can the membership organization board representative vote on Certification Board business?</vt:lpstr>
      <vt:lpstr>Q56: Can the membership organization board representative vote on Certification Board business?</vt:lpstr>
      <vt:lpstr>Q59: Do you use any of the following platforms to communicate with your membership?</vt:lpstr>
      <vt:lpstr>Q59: Do you use any of the following platforms to communicate with your membership?</vt:lpstr>
      <vt:lpstr>Survey Participants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Robert</cp:lastModifiedBy>
  <cp:revision>49</cp:revision>
  <dcterms:created xsi:type="dcterms:W3CDTF">2014-01-30T23:18:11Z</dcterms:created>
  <dcterms:modified xsi:type="dcterms:W3CDTF">2019-02-21T21:41:04Z</dcterms:modified>
</cp:coreProperties>
</file>